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872601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дождь, гроза. Ветер юго-восточный с переходом на северо-западный 9-14, утром и днем порывы 15-20 м/с. Температура воздуха ночью 13-15,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 порывы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5-7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57005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27805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4275</cp:revision>
  <cp:lastPrinted>2021-07-01T03:56:27Z</cp:lastPrinted>
  <dcterms:created xsi:type="dcterms:W3CDTF">2018-03-27T06:03:00Z</dcterms:created>
  <dcterms:modified xsi:type="dcterms:W3CDTF">2026-04-30T06:19:05Z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